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media/image16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4" r:id="rId2"/>
    <p:sldId id="266" r:id="rId3"/>
  </p:sldIdLst>
  <p:sldSz cx="9906000" cy="6858000" type="A4"/>
  <p:notesSz cx="6858000" cy="9144000"/>
  <p:custDataLst>
    <p:tags r:id="rId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99FF"/>
    <a:srgbClr val="FF33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15" autoAdjust="0"/>
    <p:restoredTop sz="94976" autoAdjust="0"/>
  </p:normalViewPr>
  <p:slideViewPr>
    <p:cSldViewPr snapToObjects="1">
      <p:cViewPr varScale="1">
        <p:scale>
          <a:sx n="120" d="100"/>
          <a:sy n="120" d="100"/>
        </p:scale>
        <p:origin x="-1205" y="-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3DF9D-9E0B-4846-9F6A-6DBC7364BFCA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F09F1-251F-4A12-AC74-AFAEBCC051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31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10EA-7E70-4083-9D04-AC4773A8FF15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5206-BAD4-44B3-9782-3FF7EC79F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90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10EA-7E70-4083-9D04-AC4773A8FF15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5206-BAD4-44B3-9782-3FF7EC79F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76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10EA-7E70-4083-9D04-AC4773A8FF15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5206-BAD4-44B3-9782-3FF7EC79F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200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10EA-7E70-4083-9D04-AC4773A8FF15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5206-BAD4-44B3-9782-3FF7EC79F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86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292531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-14068"/>
            <a:ext cx="9906000" cy="1055077"/>
          </a:xfrm>
          <a:solidFill>
            <a:schemeClr val="bg1">
              <a:lumMod val="50000"/>
            </a:schemeClr>
          </a:soli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462" tIns="66462" rIns="66462" bIns="66462" numCol="1" rtlCol="0" anchor="ctr" anchorCtr="0" compatLnSpc="1">
            <a:prstTxWarp prst="textNoShape">
              <a:avLst/>
            </a:prstTxWarp>
          </a:bodyPr>
          <a:lstStyle>
            <a:lvl1pPr>
              <a:defRPr lang="en-US" sz="3600" b="1" dirty="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</a:lstStyle>
          <a:p>
            <a:pPr marL="0" lvl="0" algn="ctr" defTabSz="844083"/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 3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014328" y="56270"/>
            <a:ext cx="3835400" cy="9144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7554351" cy="97067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D60093"/>
                </a:solidFill>
                <a:latin typeface="Lucida Bright" charset="0"/>
                <a:ea typeface="Lucida Bright" charset="0"/>
                <a:cs typeface="Lucida Bright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cxnSp>
        <p:nvCxnSpPr>
          <p:cNvPr id="5" name="Connecteur droit 4"/>
          <p:cNvCxnSpPr/>
          <p:nvPr userDrawn="1"/>
        </p:nvCxnSpPr>
        <p:spPr>
          <a:xfrm flipH="1">
            <a:off x="1758462" y="956602"/>
            <a:ext cx="8147538" cy="0"/>
          </a:xfrm>
          <a:prstGeom prst="line">
            <a:avLst/>
          </a:prstGeom>
          <a:ln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69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10EA-7E70-4083-9D04-AC4773A8FF15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5206-BAD4-44B3-9782-3FF7EC79F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69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10EA-7E70-4083-9D04-AC4773A8FF15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5206-BAD4-44B3-9782-3FF7EC79F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63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10EA-7E70-4083-9D04-AC4773A8FF15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5206-BAD4-44B3-9782-3FF7EC79F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43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10EA-7E70-4083-9D04-AC4773A8FF15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5206-BAD4-44B3-9782-3FF7EC79F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22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10EA-7E70-4083-9D04-AC4773A8FF15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5206-BAD4-44B3-9782-3FF7EC79F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34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10EA-7E70-4083-9D04-AC4773A8FF15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5206-BAD4-44B3-9782-3FF7EC79F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29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 6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74827600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710EA-7E70-4083-9D04-AC4773A8FF15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5206-BAD4-44B3-9782-3FF7EC79F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55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GIF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hyperlink" Target="https://www.assoconnect.com/greco/organisation/offres/6481-jeunes-anciens-greco-provence" TargetMode="External"/><Relationship Id="rId7" Type="http://schemas.openxmlformats.org/officeDocument/2006/relationships/image" Target="../media/image15.png"/><Relationship Id="rId2" Type="http://schemas.openxmlformats.org/officeDocument/2006/relationships/hyperlink" Target="https://www.linkedin.com/groups?gid=6547883&amp;trk=my_groups-b-grp-v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://www.greco-provenc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GreCo</a:t>
            </a:r>
            <a:r>
              <a:rPr lang="fr-FR" dirty="0" smtClean="0"/>
              <a:t> Provence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02428" y="1133348"/>
            <a:ext cx="9074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mbria" charset="0"/>
                <a:ea typeface="Cambria" charset="0"/>
                <a:cs typeface="Cambria" charset="0"/>
              </a:rPr>
              <a:t>Le réseau des anciens élèves des grandes écoles travaillant en Provence et fédérant les </a:t>
            </a:r>
            <a:r>
              <a:rPr lang="fr-FR" dirty="0" err="1" smtClean="0">
                <a:latin typeface="Cambria" charset="0"/>
                <a:ea typeface="Cambria" charset="0"/>
                <a:cs typeface="Cambria" charset="0"/>
              </a:rPr>
              <a:t>Alumnis</a:t>
            </a:r>
            <a:r>
              <a:rPr lang="fr-FR" dirty="0" smtClean="0">
                <a:latin typeface="Cambria" charset="0"/>
                <a:ea typeface="Cambria" charset="0"/>
                <a:cs typeface="Cambria" charset="0"/>
              </a:rPr>
              <a:t> au niveau national</a:t>
            </a:r>
            <a:r>
              <a:rPr lang="is-IS" dirty="0" smtClean="0">
                <a:latin typeface="Cambria" charset="0"/>
                <a:ea typeface="Cambria" charset="0"/>
                <a:cs typeface="Cambria" charset="0"/>
              </a:rPr>
              <a:t>…</a:t>
            </a:r>
            <a:endParaRPr lang="fr-FR" dirty="0" smtClean="0">
              <a:latin typeface="Cambria" charset="0"/>
              <a:ea typeface="Cambria" charset="0"/>
              <a:cs typeface="Cambria" charset="0"/>
            </a:endParaRPr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5773" y="4581268"/>
            <a:ext cx="2234561" cy="189101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125" y="3394543"/>
            <a:ext cx="2899778" cy="102665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8760" y="3733008"/>
            <a:ext cx="1889820" cy="98063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868" y="2219355"/>
            <a:ext cx="1724291" cy="106834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3569" y="2236876"/>
            <a:ext cx="1463484" cy="201960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78" y="4625560"/>
            <a:ext cx="1794670" cy="140629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2875" y="4350267"/>
            <a:ext cx="1340812" cy="175522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9161" y="1710111"/>
            <a:ext cx="1256612" cy="17188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5434" y="2028033"/>
            <a:ext cx="1104900" cy="17049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4652" y="4926818"/>
            <a:ext cx="1549018" cy="128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GreCo</a:t>
            </a:r>
            <a:r>
              <a:rPr lang="fr-FR" dirty="0" smtClean="0"/>
              <a:t> Provence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02428" y="1133348"/>
            <a:ext cx="9074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fr-FR" dirty="0" smtClean="0"/>
          </a:p>
          <a:p>
            <a:pPr marL="285750" indent="-285750">
              <a:buFont typeface="ZapfDingbatsITC" charset="0"/>
              <a:buChar char="✴"/>
            </a:pPr>
            <a:r>
              <a:rPr lang="fr-FR" dirty="0" smtClean="0"/>
              <a:t> </a:t>
            </a:r>
            <a:r>
              <a:rPr lang="fr-FR" dirty="0" smtClean="0">
                <a:latin typeface="Cambria" charset="0"/>
                <a:ea typeface="Cambria" charset="0"/>
                <a:cs typeface="Cambria" charset="0"/>
              </a:rPr>
              <a:t>L’implication de chacun dans le développement en Provence</a:t>
            </a:r>
          </a:p>
          <a:p>
            <a:pPr marL="285750" indent="-285750">
              <a:buFont typeface="Arial" charset="0"/>
              <a:buChar char="•"/>
            </a:pPr>
            <a:endParaRPr lang="fr-FR" dirty="0"/>
          </a:p>
          <a:p>
            <a:pPr marL="285750" indent="-285750">
              <a:buFont typeface="Arial" charset="0"/>
              <a:buChar char="•"/>
            </a:pPr>
            <a:endParaRPr lang="fr-FR" dirty="0" smtClean="0"/>
          </a:p>
          <a:p>
            <a:pPr marL="285750" indent="-285750">
              <a:buFont typeface="Arial" charset="0"/>
              <a:buChar char="•"/>
            </a:pPr>
            <a:endParaRPr lang="fr-FR" dirty="0"/>
          </a:p>
          <a:p>
            <a:pPr marL="285750" indent="-285750">
              <a:buFont typeface="Arial" charset="0"/>
              <a:buChar char="•"/>
            </a:pPr>
            <a:endParaRPr lang="fr-FR" dirty="0" smtClean="0"/>
          </a:p>
          <a:p>
            <a:pPr marL="285750" indent="-285750">
              <a:buFont typeface="Arial" charset="0"/>
              <a:buChar char="•"/>
            </a:pPr>
            <a:endParaRPr lang="fr-FR" dirty="0"/>
          </a:p>
          <a:p>
            <a:pPr marL="285750" indent="-285750">
              <a:buFont typeface="Arial" charset="0"/>
              <a:buChar char="•"/>
            </a:pPr>
            <a:endParaRPr lang="fr-FR" dirty="0" smtClean="0"/>
          </a:p>
          <a:p>
            <a:pPr marL="285750" indent="-285750">
              <a:buFont typeface="Arial" charset="0"/>
              <a:buChar char="•"/>
            </a:pPr>
            <a:endParaRPr lang="fr-FR" dirty="0" smtClean="0"/>
          </a:p>
          <a:p>
            <a:pPr marL="285750" indent="-285750">
              <a:buFont typeface="Arial" charset="0"/>
              <a:buChar char="•"/>
            </a:pPr>
            <a:endParaRPr lang="fr-FR" dirty="0"/>
          </a:p>
          <a:p>
            <a:pPr marL="285750" indent="-285750">
              <a:buFont typeface="Arial" charset="0"/>
              <a:buChar char="•"/>
            </a:pPr>
            <a:endParaRPr lang="fr-FR" dirty="0" smtClean="0"/>
          </a:p>
          <a:p>
            <a:pPr marL="285750" indent="-285750">
              <a:buFont typeface="ZapfDingbatsITC" charset="0"/>
              <a:buChar char="✴"/>
            </a:pPr>
            <a:r>
              <a:rPr lang="fr-FR" dirty="0" smtClean="0">
                <a:latin typeface="Cambria" charset="0"/>
                <a:ea typeface="Cambria" charset="0"/>
                <a:cs typeface="Cambria" charset="0"/>
              </a:rPr>
              <a:t>Une communication visible et active</a:t>
            </a:r>
          </a:p>
          <a:p>
            <a:pPr marL="285750" indent="-285750">
              <a:buFont typeface="Arial" charset="0"/>
              <a:buChar char="•"/>
            </a:pPr>
            <a:endParaRPr lang="fr-FR" dirty="0" smtClean="0"/>
          </a:p>
          <a:p>
            <a:r>
              <a:rPr lang="fr-FR" dirty="0" smtClean="0"/>
              <a:t>           </a:t>
            </a:r>
            <a:r>
              <a:rPr lang="fr-FR" sz="1400" dirty="0" smtClean="0"/>
              <a:t>	</a:t>
            </a:r>
            <a:r>
              <a:rPr lang="fr-FR" sz="1400" dirty="0" smtClean="0">
                <a:solidFill>
                  <a:srgbClr val="000000"/>
                </a:solidFill>
                <a:latin typeface="Cambria" panose="02040503050406030204" pitchFamily="18" charset="0"/>
                <a:sym typeface="Arial"/>
                <a:hlinkClick r:id="rId2"/>
              </a:rPr>
              <a:t>https</a:t>
            </a:r>
            <a:r>
              <a:rPr lang="fr-FR" sz="1400" dirty="0">
                <a:solidFill>
                  <a:srgbClr val="000000"/>
                </a:solidFill>
                <a:latin typeface="Cambria" panose="02040503050406030204" pitchFamily="18" charset="0"/>
                <a:sym typeface="Arial"/>
                <a:hlinkClick r:id="rId2"/>
              </a:rPr>
              <a:t>://</a:t>
            </a:r>
            <a:r>
              <a:rPr lang="fr-FR" sz="1400" dirty="0" smtClean="0">
                <a:solidFill>
                  <a:srgbClr val="000000"/>
                </a:solidFill>
                <a:latin typeface="Cambria" panose="02040503050406030204" pitchFamily="18" charset="0"/>
                <a:sym typeface="Arial"/>
                <a:hlinkClick r:id="rId2"/>
              </a:rPr>
              <a:t>www.linkedin.com/groups?gid=6547883&amp;trk=my_groups-b-grp-v</a:t>
            </a:r>
            <a:r>
              <a:rPr lang="fr-FR" sz="1400" dirty="0" smtClean="0">
                <a:solidFill>
                  <a:srgbClr val="000000"/>
                </a:solidFill>
                <a:latin typeface="Cambria" panose="02040503050406030204" pitchFamily="18" charset="0"/>
                <a:sym typeface="Arial"/>
              </a:rPr>
              <a:t> </a:t>
            </a:r>
            <a:endParaRPr lang="fr-FR" sz="1400" dirty="0">
              <a:solidFill>
                <a:srgbClr val="000000"/>
              </a:solidFill>
              <a:latin typeface="Cambria" panose="02040503050406030204" pitchFamily="18" charset="0"/>
              <a:sym typeface="Arial"/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/>
              <a:t>	</a:t>
            </a:r>
            <a:r>
              <a:rPr lang="fr-FR" sz="1400" dirty="0">
                <a:solidFill>
                  <a:srgbClr val="000000"/>
                </a:solidFill>
                <a:latin typeface="Cambria" panose="02040503050406030204" pitchFamily="18" charset="0"/>
                <a:sym typeface="Arial"/>
                <a:hlinkClick r:id="rId3"/>
              </a:rPr>
              <a:t>https://www.assoconnect.com/greco/organisation/offres/6481-jeunes-anciens-greco-provence</a:t>
            </a:r>
            <a:endParaRPr lang="fr-FR" sz="1400" dirty="0">
              <a:solidFill>
                <a:srgbClr val="000000"/>
              </a:solidFill>
              <a:latin typeface="Cambria" panose="02040503050406030204" pitchFamily="18" charset="0"/>
              <a:sym typeface="Arial"/>
            </a:endParaRPr>
          </a:p>
          <a:p>
            <a:r>
              <a:rPr lang="fr-FR" sz="1400" dirty="0">
                <a:solidFill>
                  <a:srgbClr val="000000"/>
                </a:solidFill>
                <a:latin typeface="Cambria" panose="02040503050406030204" pitchFamily="18" charset="0"/>
                <a:sym typeface="Arial"/>
              </a:rPr>
              <a:t>	</a:t>
            </a:r>
            <a:r>
              <a:rPr lang="fr-FR" sz="1400" dirty="0" smtClean="0">
                <a:solidFill>
                  <a:srgbClr val="000000"/>
                </a:solidFill>
                <a:latin typeface="Cambria" panose="02040503050406030204" pitchFamily="18" charset="0"/>
                <a:sym typeface="Arial"/>
                <a:hlinkClick r:id="rId4"/>
              </a:rPr>
              <a:t>http://www.greco-provence.com</a:t>
            </a:r>
            <a:endParaRPr lang="fr-FR" sz="1400" dirty="0">
              <a:solidFill>
                <a:srgbClr val="000000"/>
              </a:solidFill>
              <a:latin typeface="Cambria" panose="02040503050406030204" pitchFamily="18" charset="0"/>
              <a:sym typeface="Arial"/>
            </a:endParaRPr>
          </a:p>
          <a:p>
            <a:endParaRPr lang="fr-FR" sz="1400" dirty="0">
              <a:solidFill>
                <a:srgbClr val="000000"/>
              </a:solidFill>
              <a:latin typeface="Cambria" panose="02040503050406030204" pitchFamily="18" charset="0"/>
              <a:sym typeface="Arial"/>
            </a:endParaRPr>
          </a:p>
          <a:p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742" y="4751007"/>
            <a:ext cx="549641" cy="54964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470" y="5472103"/>
            <a:ext cx="1135607" cy="739007"/>
          </a:xfrm>
          <a:prstGeom prst="rect">
            <a:avLst/>
          </a:prstGeom>
        </p:spPr>
      </p:pic>
      <p:grpSp>
        <p:nvGrpSpPr>
          <p:cNvPr id="18" name="Grouper 17"/>
          <p:cNvGrpSpPr/>
          <p:nvPr/>
        </p:nvGrpSpPr>
        <p:grpSpPr>
          <a:xfrm>
            <a:off x="2974151" y="1900244"/>
            <a:ext cx="2455099" cy="1877782"/>
            <a:chOff x="2523786" y="3692875"/>
            <a:chExt cx="1940608" cy="1463675"/>
          </a:xfrm>
        </p:grpSpPr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82547" y="3692875"/>
              <a:ext cx="1081847" cy="1463675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23786" y="3931037"/>
              <a:ext cx="920172" cy="987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59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2489</TotalTime>
  <Words>40</Words>
  <Application>Microsoft Office PowerPoint</Application>
  <PresentationFormat>Format A4 (210 x 297 mm)</PresentationFormat>
  <Paragraphs>21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think-cell Slide</vt:lpstr>
      <vt:lpstr>Le GreCo Provence</vt:lpstr>
      <vt:lpstr>Le GreCo Provence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Damien Garau</dc:creator>
  <cp:lastModifiedBy>JBG</cp:lastModifiedBy>
  <cp:revision>166</cp:revision>
  <dcterms:created xsi:type="dcterms:W3CDTF">2014-04-04T20:18:08Z</dcterms:created>
  <dcterms:modified xsi:type="dcterms:W3CDTF">2017-02-07T14:23:13Z</dcterms:modified>
</cp:coreProperties>
</file>